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84" r:id="rId3"/>
    <p:sldId id="283" r:id="rId4"/>
    <p:sldId id="285" r:id="rId5"/>
    <p:sldId id="290" r:id="rId6"/>
    <p:sldId id="292" r:id="rId7"/>
    <p:sldId id="291" r:id="rId8"/>
    <p:sldId id="265" r:id="rId9"/>
    <p:sldId id="286" r:id="rId10"/>
    <p:sldId id="287" r:id="rId11"/>
    <p:sldId id="288" r:id="rId12"/>
    <p:sldId id="289" r:id="rId13"/>
    <p:sldId id="280" r:id="rId14"/>
    <p:sldId id="28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491"/>
    <p:restoredTop sz="50000"/>
  </p:normalViewPr>
  <p:slideViewPr>
    <p:cSldViewPr snapToGrid="0" snapToObjects="1">
      <p:cViewPr varScale="1">
        <p:scale>
          <a:sx n="63" d="100"/>
          <a:sy n="63" d="100"/>
        </p:scale>
        <p:origin x="160" y="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93625-761B-104B-8C6F-29A30A745669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45C5E-F10F-C14C-B578-4F9101A36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23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45C5E-F10F-C14C-B578-4F9101A369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95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45C5E-F10F-C14C-B578-4F9101A369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78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45C5E-F10F-C14C-B578-4F9101A369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01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45C5E-F10F-C14C-B578-4F9101A369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13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How to tell</a:t>
            </a:r>
            <a:r>
              <a:rPr lang="en-US" baseline="0" dirty="0" smtClean="0"/>
              <a:t> the computer what to do?</a:t>
            </a:r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45C5E-F10F-C14C-B578-4F9101A369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4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45C5E-F10F-C14C-B578-4F9101A369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45C5E-F10F-C14C-B578-4F9101A369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86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4C0205-EE3F-2F41-AF46-2CE70C7F2D49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5CDE3-B206-5C46-8E12-ED0555F33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64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4C0205-EE3F-2F41-AF46-2CE70C7F2D49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5CDE3-B206-5C46-8E12-ED0555F33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51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4C0205-EE3F-2F41-AF46-2CE70C7F2D49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5CDE3-B206-5C46-8E12-ED0555F33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55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063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4C0205-EE3F-2F41-AF46-2CE70C7F2D49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5CDE3-B206-5C46-8E12-ED0555F33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4C0205-EE3F-2F41-AF46-2CE70C7F2D49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5CDE3-B206-5C46-8E12-ED0555F33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61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4C0205-EE3F-2F41-AF46-2CE70C7F2D49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5CDE3-B206-5C46-8E12-ED0555F33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99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4C0205-EE3F-2F41-AF46-2CE70C7F2D49}" type="datetimeFigureOut">
              <a:rPr lang="en-US" smtClean="0"/>
              <a:t>7/13/18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5CDE3-B206-5C46-8E12-ED0555F33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6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4C0205-EE3F-2F41-AF46-2CE70C7F2D49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5CDE3-B206-5C46-8E12-ED0555F33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10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4C0205-EE3F-2F41-AF46-2CE70C7F2D49}" type="datetimeFigureOut">
              <a:rPr lang="en-US" smtClean="0"/>
              <a:t>7/13/18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5CDE3-B206-5C46-8E12-ED0555F33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66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4C0205-EE3F-2F41-AF46-2CE70C7F2D49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5CDE3-B206-5C46-8E12-ED0555F33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7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4C0205-EE3F-2F41-AF46-2CE70C7F2D49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5CDE3-B206-5C46-8E12-ED0555F33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38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5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484370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FFFF"/>
                </a:solidFill>
              </a:rPr>
              <a:t>Creating Art with Computer Programming</a:t>
            </a: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15712" y="5075213"/>
            <a:ext cx="732828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smtClean="0">
                <a:solidFill>
                  <a:srgbClr val="FFFFFF"/>
                </a:solidFill>
              </a:rPr>
              <a:t> </a:t>
            </a:r>
            <a:r>
              <a:rPr lang="en-US" sz="2800" b="1" dirty="0" err="1" smtClean="0">
                <a:solidFill>
                  <a:srgbClr val="FFFFFF"/>
                </a:solidFill>
              </a:rPr>
              <a:t>Phillipa</a:t>
            </a:r>
            <a:r>
              <a:rPr lang="en-US" sz="2800" b="1" dirty="0" smtClean="0">
                <a:solidFill>
                  <a:srgbClr val="FFFFFF"/>
                </a:solidFill>
              </a:rPr>
              <a:t> Gill, Ivan Lee and </a:t>
            </a:r>
            <a:r>
              <a:rPr lang="en-US" sz="2800" b="1" dirty="0" err="1" smtClean="0">
                <a:solidFill>
                  <a:srgbClr val="FFFFFF"/>
                </a:solidFill>
              </a:rPr>
              <a:t>Tauhidur</a:t>
            </a:r>
            <a:r>
              <a:rPr lang="en-US" sz="2800" b="1" dirty="0" smtClean="0">
                <a:solidFill>
                  <a:srgbClr val="FFFFFF"/>
                </a:solidFill>
              </a:rPr>
              <a:t> Rahman</a:t>
            </a:r>
            <a:endParaRPr lang="en-US" sz="2800" b="1" dirty="0" smtClean="0">
              <a:solidFill>
                <a:srgbClr val="FFFFFF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FFFFFF"/>
                </a:solidFill>
              </a:rPr>
              <a:t>College of Information and Computer Sciences</a:t>
            </a:r>
            <a:endParaRPr lang="en-US" sz="2800" b="1" dirty="0">
              <a:solidFill>
                <a:srgbClr val="FFFFFF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FFFFFF"/>
                </a:solidFill>
              </a:rPr>
              <a:t>UMass Amherst</a:t>
            </a:r>
            <a:endParaRPr lang="en-US" sz="2800" dirty="0"/>
          </a:p>
        </p:txBody>
      </p:sp>
      <p:pic>
        <p:nvPicPr>
          <p:cNvPr id="1026" name="Picture 2" descr="Image result for ardui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527" y="3104052"/>
            <a:ext cx="2310946" cy="157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98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elegoo u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33" y="2496456"/>
            <a:ext cx="3902529" cy="390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ed str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34" y="2496457"/>
            <a:ext cx="3902528" cy="390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408701" y="237677"/>
            <a:ext cx="2675756" cy="2258780"/>
            <a:chOff x="4544892" y="-292182"/>
            <a:chExt cx="2343454" cy="2882727"/>
          </a:xfrm>
        </p:grpSpPr>
        <p:sp>
          <p:nvSpPr>
            <p:cNvPr id="5" name="TextBox 4"/>
            <p:cNvSpPr txBox="1"/>
            <p:nvPr/>
          </p:nvSpPr>
          <p:spPr>
            <a:xfrm>
              <a:off x="4544892" y="-292182"/>
              <a:ext cx="2343454" cy="184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sz="4400" b="1" dirty="0" smtClean="0">
                  <a:solidFill>
                    <a:schemeClr val="bg1"/>
                  </a:solidFill>
                </a:rPr>
                <a:t>LED strip</a:t>
              </a:r>
            </a:p>
          </p:txBody>
        </p:sp>
        <p:cxnSp>
          <p:nvCxnSpPr>
            <p:cNvPr id="6" name="Straight Arrow Connector 5"/>
            <p:cNvCxnSpPr>
              <a:endCxn id="2052" idx="0"/>
            </p:cNvCxnSpPr>
            <p:nvPr/>
          </p:nvCxnSpPr>
          <p:spPr>
            <a:xfrm>
              <a:off x="5769710" y="652586"/>
              <a:ext cx="0" cy="1937959"/>
            </a:xfrm>
            <a:prstGeom prst="straightConnector1">
              <a:avLst/>
            </a:prstGeom>
            <a:ln w="76200" cmpd="sng"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187942" y="208515"/>
            <a:ext cx="4667992" cy="2287941"/>
            <a:chOff x="2088130" y="-473773"/>
            <a:chExt cx="4175769" cy="2919943"/>
          </a:xfrm>
        </p:grpSpPr>
        <p:sp>
          <p:nvSpPr>
            <p:cNvPr id="8" name="TextBox 7"/>
            <p:cNvSpPr txBox="1"/>
            <p:nvPr/>
          </p:nvSpPr>
          <p:spPr>
            <a:xfrm>
              <a:off x="2088130" y="-473773"/>
              <a:ext cx="4175769" cy="98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sz="4400" b="1" dirty="0" smtClean="0">
                  <a:solidFill>
                    <a:schemeClr val="bg1"/>
                  </a:solidFill>
                </a:rPr>
                <a:t>Arduino</a:t>
              </a:r>
            </a:p>
          </p:txBody>
        </p:sp>
        <p:cxnSp>
          <p:nvCxnSpPr>
            <p:cNvPr id="9" name="Straight Arrow Connector 8"/>
            <p:cNvCxnSpPr>
              <a:stCxn id="8" idx="2"/>
              <a:endCxn id="2050" idx="0"/>
            </p:cNvCxnSpPr>
            <p:nvPr/>
          </p:nvCxnSpPr>
          <p:spPr>
            <a:xfrm flipH="1">
              <a:off x="4038396" y="508212"/>
              <a:ext cx="137618" cy="1937958"/>
            </a:xfrm>
            <a:prstGeom prst="straightConnector1">
              <a:avLst/>
            </a:prstGeom>
            <a:ln w="76200" cmpd="sng"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07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4" y="2758951"/>
            <a:ext cx="2680030" cy="2001735"/>
          </a:xfrm>
          <a:prstGeom prst="rect">
            <a:avLst/>
          </a:prstGeom>
        </p:spPr>
      </p:pic>
      <p:pic>
        <p:nvPicPr>
          <p:cNvPr id="3" name="Picture 2" descr="Image result for elegoo u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575" y="2758951"/>
            <a:ext cx="2001735" cy="200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led stri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762" y="2845418"/>
            <a:ext cx="2001735" cy="200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174563" y="2845418"/>
            <a:ext cx="551543" cy="1828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6022264" y="2845418"/>
            <a:ext cx="551543" cy="1828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7294" y="864795"/>
            <a:ext cx="2903630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4400" b="1" dirty="0" smtClean="0">
                <a:solidFill>
                  <a:schemeClr val="bg1"/>
                </a:solidFill>
              </a:rPr>
              <a:t>Brain</a:t>
            </a:r>
          </a:p>
          <a:p>
            <a:pPr algn="ctr">
              <a:spcAft>
                <a:spcPts val="1800"/>
              </a:spcAft>
            </a:pPr>
            <a:r>
              <a:rPr lang="en-US" sz="4400" b="1" dirty="0" smtClean="0">
                <a:solidFill>
                  <a:schemeClr val="bg1"/>
                </a:solidFill>
              </a:rPr>
              <a:t>(software)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47446" y="864795"/>
            <a:ext cx="4667992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4400" b="1" dirty="0" smtClean="0">
                <a:solidFill>
                  <a:schemeClr val="bg1"/>
                </a:solidFill>
              </a:rPr>
              <a:t>Body</a:t>
            </a:r>
          </a:p>
          <a:p>
            <a:pPr algn="ctr">
              <a:spcAft>
                <a:spcPts val="1800"/>
              </a:spcAft>
            </a:pPr>
            <a:r>
              <a:rPr lang="en-US" sz="4400" b="1" dirty="0" smtClean="0">
                <a:solidFill>
                  <a:schemeClr val="bg1"/>
                </a:solidFill>
              </a:rPr>
              <a:t>(hardware)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80633" y="864795"/>
            <a:ext cx="4667992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4400" b="1" dirty="0" smtClean="0">
                <a:solidFill>
                  <a:schemeClr val="bg1"/>
                </a:solidFill>
              </a:rPr>
              <a:t>Tool</a:t>
            </a:r>
          </a:p>
          <a:p>
            <a:pPr algn="ctr">
              <a:spcAft>
                <a:spcPts val="1800"/>
              </a:spcAft>
            </a:pPr>
            <a:r>
              <a:rPr lang="en-US" sz="4400" b="1" dirty="0" smtClean="0">
                <a:solidFill>
                  <a:schemeClr val="bg1"/>
                </a:solidFill>
              </a:rPr>
              <a:t>(sensor)</a:t>
            </a:r>
          </a:p>
        </p:txBody>
      </p:sp>
    </p:spTree>
    <p:extLst>
      <p:ext uri="{BB962C8B-B14F-4D97-AF65-F5344CB8AC3E}">
        <p14:creationId xmlns:p14="http://schemas.microsoft.com/office/powerpoint/2010/main" val="14725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560295" y="-136096"/>
            <a:ext cx="102645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FFFF"/>
                </a:solidFill>
              </a:rPr>
              <a:t>Demo</a:t>
            </a:r>
            <a:endParaRPr lang="en-US" sz="4000" b="1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883" y="2318020"/>
            <a:ext cx="6260123" cy="417080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7" y="1104191"/>
            <a:ext cx="4142232" cy="55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9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30880" y="0"/>
            <a:ext cx="863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6600" b="1" dirty="0" smtClean="0">
                <a:solidFill>
                  <a:srgbClr val="FFFFFF"/>
                </a:solidFill>
              </a:rPr>
              <a:t>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17" y="1107996"/>
            <a:ext cx="4367692" cy="544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4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0880" y="1178760"/>
            <a:ext cx="8491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8000" b="1" dirty="0" smtClean="0">
                <a:solidFill>
                  <a:srgbClr val="FFFFFF"/>
                </a:solidFill>
              </a:rPr>
              <a:t>Work Together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880" y="2526224"/>
            <a:ext cx="8491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8000" b="1" dirty="0" smtClean="0">
                <a:solidFill>
                  <a:srgbClr val="FFFFFF"/>
                </a:solidFill>
              </a:rPr>
              <a:t>Ask Questions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609" y="3989708"/>
            <a:ext cx="8491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8000" b="1" dirty="0" smtClean="0">
                <a:solidFill>
                  <a:srgbClr val="FFFFFF"/>
                </a:solidFill>
              </a:rPr>
              <a:t>Have Fun!</a:t>
            </a:r>
          </a:p>
        </p:txBody>
      </p:sp>
    </p:spTree>
    <p:extLst>
      <p:ext uri="{BB962C8B-B14F-4D97-AF65-F5344CB8AC3E}">
        <p14:creationId xmlns:p14="http://schemas.microsoft.com/office/powerpoint/2010/main" val="211874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388471" y="484370"/>
            <a:ext cx="10264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rgbClr val="FFFFFF"/>
                </a:solidFill>
              </a:rPr>
              <a:t>Sponsors</a:t>
            </a:r>
            <a:endParaRPr lang="en-US" sz="4800" b="1" dirty="0">
              <a:solidFill>
                <a:srgbClr val="FFFFFF"/>
              </a:solidFill>
            </a:endParaRPr>
          </a:p>
        </p:txBody>
      </p:sp>
      <p:pic>
        <p:nvPicPr>
          <p:cNvPr id="1028" name="Picture 4" descr="mage result for girls in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169" y="2559562"/>
            <a:ext cx="3311308" cy="302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97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376" y="375452"/>
            <a:ext cx="1308348" cy="20106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839" y="2671757"/>
            <a:ext cx="2394462" cy="17135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7640" y="202258"/>
            <a:ext cx="2840646" cy="25512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6845" y="202258"/>
            <a:ext cx="1835609" cy="236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485" y="4524089"/>
            <a:ext cx="1802206" cy="1802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4362" y="2569074"/>
            <a:ext cx="3131149" cy="2102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0413" y="4562577"/>
            <a:ext cx="3875746" cy="1833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0176" y="2426002"/>
            <a:ext cx="1976375" cy="22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mage result for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351344"/>
            <a:ext cx="456355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ge result for biolog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1" y="0"/>
            <a:ext cx="4552950" cy="218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ge result for educati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0"/>
          <a:stretch/>
        </p:blipFill>
        <p:spPr bwMode="auto">
          <a:xfrm>
            <a:off x="-16350" y="4494879"/>
            <a:ext cx="4607401" cy="191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age result for social scienc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46"/>
          <a:stretch/>
        </p:blipFill>
        <p:spPr bwMode="auto">
          <a:xfrm>
            <a:off x="4563557" y="2180144"/>
            <a:ext cx="4580443" cy="232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age result for web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3"/>
          <a:stretch/>
        </p:blipFill>
        <p:spPr bwMode="auto">
          <a:xfrm>
            <a:off x="4596792" y="4505956"/>
            <a:ext cx="4563557" cy="190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age result for environment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7" b="5679"/>
          <a:stretch/>
        </p:blipFill>
        <p:spPr bwMode="auto">
          <a:xfrm>
            <a:off x="0" y="2186609"/>
            <a:ext cx="4596791" cy="230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15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Technology can also be used to create!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5133"/>
            <a:ext cx="5720342" cy="38126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252" y="2871216"/>
            <a:ext cx="4982747" cy="39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6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Technology can also be used to create!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lh3.googleusercontent.com/LHpNjZlqkIYtTfnroppPalEAMj1Zm99DqjrLH-KTgVTgshWpSqXLUlSA7E7SupJ9DJffx2kUF_uqa8L-BPnY3ZpK2X3QFhwFRPFd0IpSJcilF77ruY-MF0HCNOdxBV-YY1v_zZsl2S_T7va16gawziOEIMk6PbnHclHUsFB6bu5QqZ9hpSVyHT_7_mRFzll6vT2xIlWgr_T_YWt0L3r5InL7rboTBwTcbcnLCdfch85fkBV5CZFxR1x8KnX10qWWBsw7qY4ODNsd2JmarbakAtUUHkClXhsVBo8l8jR8jk_vNvMESwFoJR_JehiSO87M-TneZNCeJEzdAQ6jUnmYMGX3jNYScTQKNkjDurJSzgiPp0RMMfsGYqtRKEjzrTDexroCQAmOUABencgBbfqSR_rqMaSLdUdnWyd_Brr9Nzg0DbjpPbTpOw-psXyITmbAvmlSDvu4UWeJgIJUmE3vrGH7wicls4kWOpXwtk7nGf9HG5iTXhgiHipPLAiAxzGVs3g3MF5pNYOY87j75zTSD1eHigcJzTLeenkDwK6_1JdBtptd2hLpHekq2li9nQZK72JioBiq3ufh_IORYghcG_ygMeUzM6_4qi7yRQUH2mg9-0BQXCzp-WaOgeF7vEVZUbwbDejxCR4bG-za540uhOpiiL8w7a4u=w2814-h187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1" y="1097554"/>
            <a:ext cx="5301300" cy="35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lE0qi8qv4ks3Qh2Dq7VIl9JKmGAgYR7LzrgwaJmrJl9c8TOHp8t926_rK57GPSXvA5rlF18FybrmbhLzpoSbuqz1C8FWCPvXPrPd3QFCeRGTCmPDlRIanFPFDvnM3ba2M6Q-elo8n_zoKAPjnx5cItMKJPiHcbGIXFzR6noYpokuGspCGxRvstCTqacXhnvOgTilYgtYlM5_GV3DXtRIRPn6hQqd-UlGQ4-l7zstPaDd6AZd53dPdGMFq-8mivcdDPHtWQCmDNwK3RWrwLUDTElfic1Bh-TxjxUPcskdfhYe6vcNlpf_hi4cw_meH60KZl2r670nDIvSaGQcjBttlJOxlOWDmSQ0dvysaQw45Vhh-W5P8TbTkFnVtRw_7VgfHzxxkth4I2VvWvTXAX0xwPabzYSP4L8GULe8wCNulM9LQ49xUReTIsoieAwN7NRyo1gs5EZwkF1pKVDw5Q-NRFB5R0jqIxXpswaukULu-CDrlsCjnPSR-j2JAnEl-MW80uqfIsxQmBhnKfwj-3HPXmbvLziv1txlVMiibMZg52aSwBlsEXzHa8osE_jQFlUoP95DE0X7YSRDld0V9Fn_eZDgKMVKYaqri1XaVBPtUf20tqrgWut0D9H1ACjdzMhB0kx0-rF5fhJLhz8Mz_0DRbvBPG6jzydn=w2814-h1876-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751" y="2962656"/>
            <a:ext cx="5843016" cy="389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1795" y="610846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www.youtube.com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watch?v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MgMMcycRkBI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5120" y="1195519"/>
            <a:ext cx="2057400" cy="20574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4490051"/>
            <a:ext cx="4532627" cy="58670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solidFill>
                  <a:schemeClr val="bg1"/>
                </a:solidFill>
              </a:rPr>
              <a:t>Fire Tetris 2015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Technology can also be used to create!</a:t>
            </a:r>
            <a:endParaRPr lang="en-US" dirty="0"/>
          </a:p>
        </p:txBody>
      </p:sp>
      <p:pic>
        <p:nvPicPr>
          <p:cNvPr id="4" name="video-791832-h264_high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61294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823" y="861196"/>
            <a:ext cx="4415075" cy="48936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67206" y="894910"/>
            <a:ext cx="54071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Add 	010100000000 	</a:t>
            </a:r>
          </a:p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Load A 	010101000000 		</a:t>
            </a:r>
          </a:p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Divide 	010111000000 	</a:t>
            </a:r>
          </a:p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Extract 	011000000000 	</a:t>
            </a:r>
          </a:p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Load F 	011001000000 </a:t>
            </a:r>
          </a:p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Store F 	011010000000 </a:t>
            </a:r>
          </a:p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Store A 	011011000000</a:t>
            </a:r>
          </a:p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Store X 	100100000000</a:t>
            </a:r>
          </a:p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Move A 	100101000000</a:t>
            </a:r>
          </a:p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Load L 	100110000000 	</a:t>
            </a:r>
          </a:p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Multiply 	100111000000 		</a:t>
            </a:r>
          </a:p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Subtract 	110101000000 </a:t>
            </a:r>
            <a:r>
              <a:rPr lang="en-US" sz="2400" b="1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		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560295" y="-136096"/>
            <a:ext cx="102645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FFFF"/>
                </a:solidFill>
              </a:rPr>
              <a:t>What is Programming?</a:t>
            </a:r>
            <a:endParaRPr lang="en-US" sz="4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47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93" y="1046265"/>
            <a:ext cx="7672433" cy="5730599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6408946" y="-52608"/>
            <a:ext cx="1836229" cy="2494699"/>
            <a:chOff x="6800546" y="-57732"/>
            <a:chExt cx="2343454" cy="3183815"/>
          </a:xfrm>
        </p:grpSpPr>
        <p:sp>
          <p:nvSpPr>
            <p:cNvPr id="25" name="TextBox 24"/>
            <p:cNvSpPr txBox="1"/>
            <p:nvPr/>
          </p:nvSpPr>
          <p:spPr>
            <a:xfrm>
              <a:off x="6800546" y="-57732"/>
              <a:ext cx="2343454" cy="98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sz="4400" b="1" dirty="0" smtClean="0">
                  <a:solidFill>
                    <a:schemeClr val="bg1"/>
                  </a:solidFill>
                </a:rPr>
                <a:t>Code</a:t>
              </a:r>
            </a:p>
          </p:txBody>
        </p:sp>
        <p:cxnSp>
          <p:nvCxnSpPr>
            <p:cNvPr id="26" name="Straight Arrow Connector 25"/>
            <p:cNvCxnSpPr>
              <a:stCxn id="25" idx="2"/>
            </p:cNvCxnSpPr>
            <p:nvPr/>
          </p:nvCxnSpPr>
          <p:spPr>
            <a:xfrm flipH="1">
              <a:off x="6965630" y="924253"/>
              <a:ext cx="1006643" cy="2201830"/>
            </a:xfrm>
            <a:prstGeom prst="straightConnector1">
              <a:avLst/>
            </a:prstGeom>
            <a:ln w="76200" cmpd="sng"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269507" y="-52608"/>
            <a:ext cx="2925569" cy="2494699"/>
            <a:chOff x="3154642" y="-292182"/>
            <a:chExt cx="3733704" cy="3183814"/>
          </a:xfrm>
        </p:grpSpPr>
        <p:sp>
          <p:nvSpPr>
            <p:cNvPr id="30" name="TextBox 29"/>
            <p:cNvSpPr txBox="1"/>
            <p:nvPr/>
          </p:nvSpPr>
          <p:spPr>
            <a:xfrm>
              <a:off x="4544892" y="-292182"/>
              <a:ext cx="2343454" cy="98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sz="4400" b="1" dirty="0" smtClean="0">
                  <a:solidFill>
                    <a:schemeClr val="bg1"/>
                  </a:solidFill>
                </a:rPr>
                <a:t>Blocks</a:t>
              </a:r>
            </a:p>
          </p:txBody>
        </p:sp>
        <p:cxnSp>
          <p:nvCxnSpPr>
            <p:cNvPr id="31" name="Straight Arrow Connector 30"/>
            <p:cNvCxnSpPr>
              <a:stCxn id="30" idx="2"/>
            </p:cNvCxnSpPr>
            <p:nvPr/>
          </p:nvCxnSpPr>
          <p:spPr>
            <a:xfrm flipH="1">
              <a:off x="3154642" y="689803"/>
              <a:ext cx="2561978" cy="2201829"/>
            </a:xfrm>
            <a:prstGeom prst="straightConnector1">
              <a:avLst/>
            </a:prstGeom>
            <a:ln w="76200" cmpd="sng"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-1" y="-81770"/>
            <a:ext cx="4034971" cy="2256070"/>
            <a:chOff x="2859157" y="-473773"/>
            <a:chExt cx="3609498" cy="2879268"/>
          </a:xfrm>
        </p:grpSpPr>
        <p:sp>
          <p:nvSpPr>
            <p:cNvPr id="32" name="TextBox 31"/>
            <p:cNvSpPr txBox="1"/>
            <p:nvPr/>
          </p:nvSpPr>
          <p:spPr>
            <a:xfrm>
              <a:off x="2859157" y="-473773"/>
              <a:ext cx="3609498" cy="184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sz="4400" b="1" dirty="0" smtClean="0">
                  <a:solidFill>
                    <a:schemeClr val="bg1"/>
                  </a:solidFill>
                </a:rPr>
                <a:t>Block Categories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4209474" y="449293"/>
              <a:ext cx="454431" cy="1956202"/>
            </a:xfrm>
            <a:prstGeom prst="straightConnector1">
              <a:avLst/>
            </a:prstGeom>
            <a:ln w="76200" cmpd="sng"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939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16080</TotalTime>
  <Words>102</Words>
  <Application>Microsoft Macintosh PowerPoint</Application>
  <PresentationFormat>On-screen Show (4:3)</PresentationFormat>
  <Paragraphs>47</Paragraphs>
  <Slides>14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Courier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Technology can also be used to create!</vt:lpstr>
      <vt:lpstr>Technology can also be used to create!</vt:lpstr>
      <vt:lpstr>Technology can also be used to create!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UMass Amherst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Marlin</dc:creator>
  <cp:lastModifiedBy>Microsoft Office User</cp:lastModifiedBy>
  <cp:revision>98</cp:revision>
  <dcterms:created xsi:type="dcterms:W3CDTF">2013-10-27T11:58:05Z</dcterms:created>
  <dcterms:modified xsi:type="dcterms:W3CDTF">2018-07-18T21:41:11Z</dcterms:modified>
</cp:coreProperties>
</file>